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20.05.2023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85" y="354885"/>
            <a:ext cx="7056208" cy="28080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411385" y="3357322"/>
            <a:ext cx="29264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Autor: </a:t>
            </a:r>
            <a:r>
              <a:rPr lang="pl-PL" sz="5400" b="1" dirty="0"/>
              <a:t>inż. Imię 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2022/2023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A1DAB8-7C0A-453D-A476-AFB41DB31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756" y="0"/>
            <a:ext cx="10031673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15195</TotalTime>
  <Words>67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Ryszard Perłowski</cp:lastModifiedBy>
  <cp:revision>29</cp:revision>
  <dcterms:created xsi:type="dcterms:W3CDTF">2020-11-17T09:20:21Z</dcterms:created>
  <dcterms:modified xsi:type="dcterms:W3CDTF">2023-05-20T17:08:01Z</dcterms:modified>
</cp:coreProperties>
</file>