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6" r:id="rId4"/>
    <p:sldId id="257" r:id="rId5"/>
    <p:sldId id="260" r:id="rId6"/>
    <p:sldId id="277" r:id="rId7"/>
    <p:sldId id="263" r:id="rId8"/>
    <p:sldId id="265" r:id="rId9"/>
    <p:sldId id="266" r:id="rId10"/>
    <p:sldId id="264" r:id="rId11"/>
    <p:sldId id="279" r:id="rId12"/>
    <p:sldId id="278" r:id="rId13"/>
    <p:sldId id="270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419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776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4357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665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0439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8575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4451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09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629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2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821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4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151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4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77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71FBE-A35B-4A7B-810A-48CDA663BE8D}" type="datetimeFigureOut">
              <a:rPr lang="pl-PL" smtClean="0"/>
              <a:t>2020-06-28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9C2E43-852C-499D-9365-930C40CBDB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15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07067" y="912165"/>
            <a:ext cx="7766936" cy="1646302"/>
          </a:xfrm>
        </p:spPr>
        <p:txBody>
          <a:bodyPr/>
          <a:lstStyle/>
          <a:p>
            <a:r>
              <a:rPr lang="pl-PL" dirty="0" smtClean="0"/>
              <a:t>Specjalność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76078" y="2696486"/>
            <a:ext cx="7766936" cy="1096899"/>
          </a:xfrm>
        </p:spPr>
        <p:txBody>
          <a:bodyPr>
            <a:normAutofit fontScale="62500" lnSpcReduction="20000"/>
          </a:bodyPr>
          <a:lstStyle/>
          <a:p>
            <a:endParaRPr lang="pl-PL" sz="5400" dirty="0" smtClean="0"/>
          </a:p>
          <a:p>
            <a:r>
              <a:rPr lang="pl-PL" sz="5400" dirty="0" smtClean="0"/>
              <a:t>Organizacja produkcji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175452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Systemy opakowaniowe - MP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3494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Moduł obejmuje zagadnienia dotyczące: materiałoznawstwa opakowań i ich wytwarzania, sposobów i systemów pakowania, badań i oceny jakości materiałów opakowaniowych i opakowań, badań wzajemnych oddziaływań materiału opakowaniowego i pakowanego produktu oraz analizy skutków tych interakcji, optymalnego doboru opakowań do konkretnych produktów, badań preferencji konsumenckich w zakresie opakowań, analizy wpływu różnych rodzajów opakowań na środowisko naturalne, znakowania i kodowania opakowań oraz gospodarki odpadami opakowaniowymi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127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Zarządzanie łańcuchem dostaw - MT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3494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Obejmuje zarządzanie </a:t>
            </a:r>
            <a:r>
              <a:rPr lang="pl-PL" dirty="0"/>
              <a:t>przepływami między ogniwami łańcuchem dostaw. Umożliwia projektowanie, planowanie, realizację, kontrolę oraz monitoring łańcucha dostaw. Zajmuje się przepływem informacji, produktów i </a:t>
            </a:r>
            <a:r>
              <a:rPr lang="pl-PL"/>
              <a:t>usług</a:t>
            </a:r>
            <a:r>
              <a:rPr lang="pl-PL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401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Technologie informacyjno-komunikacyjne w </a:t>
            </a:r>
            <a:r>
              <a:rPr lang="pl-PL" dirty="0" smtClean="0"/>
              <a:t>przedsiębiorstwie - MF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430631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Celem kształcenia jest nabycie wiedzy i umiejętności z zakresu współczesnych metod i narzędzi informacyjnych i komunikacyjnych opartych na technologiach teleinformatycznych, wykorzystywanych w </a:t>
            </a:r>
            <a:r>
              <a:rPr lang="pl-PL" dirty="0" err="1" smtClean="0"/>
              <a:t>dzialności</a:t>
            </a:r>
            <a:r>
              <a:rPr lang="pl-PL" dirty="0" smtClean="0"/>
              <a:t> </a:t>
            </a:r>
            <a:r>
              <a:rPr lang="pl-PL" dirty="0"/>
              <a:t>biznesowej i przemysłowej</a:t>
            </a:r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469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Elektroniczna obsługa klientów - MF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67031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W czasie wykładów i laboratoriów studenci zdobywają niezbędną wiedzę teoretyczną i praktyczną dotyczącą strategii i metod mających na celu zwiększenie lojalności klientów oraz zmniejszenie kosztów obsługi, promocji i sprzedaży. Umiejętności praktycznego posługiwania się wybranymi, komercyjnymi systemami informatycznymi, które umożliwiają interakcję organizacji i jej klientów poprzez urządzenia techniczne przekazujące dane kanałami elektronicznymi.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1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Profil absolwenta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49238"/>
            <a:ext cx="10515600" cy="472772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l-PL" sz="1600" dirty="0" smtClean="0"/>
              <a:t>Absolwent specjalności organizacja produkcji nabywa wiedzę dotyczącą </a:t>
            </a:r>
            <a:r>
              <a:rPr lang="pl-PL" sz="1600" b="1" dirty="0" smtClean="0"/>
              <a:t>funkcjonowania nowoczesnych systemów produkcyjnych</a:t>
            </a:r>
            <a:r>
              <a:rPr lang="pl-PL" sz="1600" dirty="0" smtClean="0"/>
              <a:t>, a w szczególności zdobywa umiejętności w zakresie </a:t>
            </a:r>
            <a:r>
              <a:rPr lang="pl-PL" sz="1600" b="1" dirty="0" smtClean="0"/>
              <a:t>zarządzania logistycznego w przedsiębiorstwach produkcyjnych</a:t>
            </a:r>
            <a:r>
              <a:rPr lang="pl-PL" sz="1600" dirty="0" smtClean="0"/>
              <a:t>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l-PL" sz="1600" dirty="0" smtClean="0"/>
              <a:t>Potrafi zaplanować działalność w zakresie logistyki na każdym szczeblu łańcucha dostaw i procesów wytwórczych od zaopatrzenia w surowce i materiały, przez realizację procesu produkcyjnego, aż po dystrybucję do ostatecznego odbiorcy.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l-PL" sz="1600" dirty="0" smtClean="0"/>
              <a:t>Poznaje i potrafi wykorzystać </a:t>
            </a:r>
            <a:r>
              <a:rPr lang="pl-PL" sz="1600" b="1" dirty="0" smtClean="0"/>
              <a:t>narzędzia informatyczne </a:t>
            </a:r>
            <a:r>
              <a:rPr lang="pl-PL" sz="1600" dirty="0" smtClean="0"/>
              <a:t>stosowane w systemach produkcyjnych. </a:t>
            </a:r>
          </a:p>
          <a:p>
            <a:pPr marL="0" indent="0">
              <a:lnSpc>
                <a:spcPct val="100000"/>
              </a:lnSpc>
              <a:buNone/>
            </a:pPr>
            <a:endParaRPr lang="pl-PL" sz="16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612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Specjalność - organizacja produkcji</a:t>
            </a:r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10657"/>
              </p:ext>
            </p:extLst>
          </p:nvPr>
        </p:nvGraphicFramePr>
        <p:xfrm>
          <a:off x="753530" y="1270000"/>
          <a:ext cx="8308810" cy="4932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269"/>
                <a:gridCol w="3259667"/>
                <a:gridCol w="683479"/>
                <a:gridCol w="683479"/>
                <a:gridCol w="683479"/>
                <a:gridCol w="683479"/>
                <a:gridCol w="683479"/>
                <a:gridCol w="683479"/>
              </a:tblGrid>
              <a:tr h="190393">
                <a:tc rowSpan="2"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</a:rPr>
                        <a:t>Symbol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pl-PL" sz="1200" dirty="0">
                          <a:effectLst/>
                        </a:rPr>
                        <a:t>Jednostki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Moduł</a:t>
                      </a:r>
                      <a:endParaRPr lang="pl-PL" sz="1200" i="1" dirty="0">
                        <a:solidFill>
                          <a:srgbClr val="40404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Semestr 2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03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E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W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C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L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P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T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DJ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 Język obcy 2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DF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 Wychowanie fizyczne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MK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 Dynamika maszyn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71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ZH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 Przedmiot humanistyczny 2: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200">
                          <a:effectLst/>
                        </a:rPr>
                        <a:t>Etyka,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200">
                          <a:effectLst/>
                        </a:rPr>
                        <a:t>Komunikacja społeczna</a:t>
                      </a:r>
                      <a:endParaRPr lang="pl-PL" sz="12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30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MT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Logistyka w przedsiębiorstwie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15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MT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Procesy zaopatrzeniowe i dystrybucyjne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MT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Sterowanie zapasami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MT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Procesy magazynowe i transportowe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15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MT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Sterowanie przepływem produkcji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30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5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MP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Systemy opakowaniowe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Razem godzin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180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90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75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1822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Razem w semestrze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360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30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Specjalność - organizacja produkcji</a:t>
            </a:r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949097"/>
              </p:ext>
            </p:extLst>
          </p:nvPr>
        </p:nvGraphicFramePr>
        <p:xfrm>
          <a:off x="778926" y="2108200"/>
          <a:ext cx="8796874" cy="3096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4852"/>
                <a:gridCol w="3250413"/>
                <a:gridCol w="663914"/>
                <a:gridCol w="774566"/>
                <a:gridCol w="816061"/>
                <a:gridCol w="705409"/>
                <a:gridCol w="608589"/>
                <a:gridCol w="733070"/>
              </a:tblGrid>
              <a:tr h="271407">
                <a:tc rowSpan="2"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</a:rPr>
                        <a:t>Symbol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pl-PL" sz="1200" dirty="0">
                          <a:effectLst/>
                        </a:rPr>
                        <a:t>Jednostki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Moduł</a:t>
                      </a:r>
                      <a:endParaRPr lang="pl-PL" sz="1200" i="1" dirty="0">
                        <a:solidFill>
                          <a:srgbClr val="40404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</a:rPr>
                        <a:t>Semestr 3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7140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E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W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C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>
                          <a:effectLst/>
                        </a:rPr>
                        <a:t>L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</a:rPr>
                        <a:t>P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</a:rPr>
                        <a:t>T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1407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Wykład monograficzny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15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1407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Praca dyplomowa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20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93517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MT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Zarządzanie łańcuchem dostaw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87011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MF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Technologie informacyjno-komunikacyjne w przedsiębiorstwie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93517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MF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Elektroniczna obsługa klientów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93517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MT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Seminarium dyplomowe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40"/>
                        </a:spcAft>
                      </a:pPr>
                      <a:r>
                        <a:rPr lang="pl-PL" sz="12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1407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Razem godzin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60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60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30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1407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Razem w semestrze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</a:rPr>
                        <a:t>150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pl-PL" sz="1200" dirty="0">
                          <a:effectLst/>
                        </a:rPr>
                        <a:t>30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89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Logistyka w przedsiębiorstwie - MT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663284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W ramach przedmiotu student uzyska wiedzę z zakresu organizacji i funkcjonowania nowoczesnych łańcuchów dostaw, nowoczesnych koncepcji zarządzania logistycznego, cech zarządzania logistycznego oraz ich wpływu na poziom konkurencyjności i elastyczności rynkowej przedsiębiorstw.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68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0067" y="609600"/>
            <a:ext cx="9812865" cy="1320800"/>
          </a:xfrm>
        </p:spPr>
        <p:txBody>
          <a:bodyPr/>
          <a:lstStyle/>
          <a:p>
            <a:r>
              <a:rPr lang="pl-PL" dirty="0"/>
              <a:t>Procesy zaopatrzeniowe i </a:t>
            </a:r>
            <a:r>
              <a:rPr lang="pl-PL" dirty="0" smtClean="0"/>
              <a:t>dystrybucyjne- MT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663284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Student powinien posiąść podstawową wiedzę teoretyczną i praktyczną z zakresu logistyki w fazie zaopatrzenia i dystrybucji. Powinien poznać podstawowe cele i zadania działów zaopatrzenia i dystrybucji oraz nabyć umiejętności identyfikowania trzech procesów zaopatrzeniowych i uczestników kanałów dystrybucji wraz z </a:t>
            </a:r>
            <a:r>
              <a:rPr lang="pl-PL" dirty="0" smtClean="0"/>
              <a:t>elementarnymi </a:t>
            </a:r>
            <a:r>
              <a:rPr lang="pl-PL" dirty="0"/>
              <a:t>zasadami projektowania kanałów </a:t>
            </a:r>
            <a:r>
              <a:rPr lang="pl-PL" dirty="0" smtClean="0"/>
              <a:t>dystrybucji.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042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Sterowanie zapasami - MT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Przekazanie szczegółowej wiedzy z zakresu zarządzania i sterowania zapasami, kształtowanie umiejętności podejmowania podstawowych decyzji związanych z zapasami, wykorzystanie metod optymalizacyjnych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125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56133" cy="1320800"/>
          </a:xfrm>
        </p:spPr>
        <p:txBody>
          <a:bodyPr/>
          <a:lstStyle/>
          <a:p>
            <a:r>
              <a:rPr lang="pl-PL" dirty="0" smtClean="0"/>
              <a:t>Procesy magazynowe i transportowe - MT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865554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600" dirty="0"/>
              <a:t>Przekazanie podstawowej wiedzy o systemach transportu </a:t>
            </a:r>
            <a:r>
              <a:rPr lang="pl-PL" sz="2600" dirty="0" smtClean="0"/>
              <a:t>wewnątrzzakładowego oraz </a:t>
            </a:r>
            <a:r>
              <a:rPr lang="pl-PL" sz="2600" dirty="0"/>
              <a:t>procesach </a:t>
            </a:r>
            <a:r>
              <a:rPr lang="pl-PL" sz="2600" dirty="0" smtClean="0"/>
              <a:t>magazynowania.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600" dirty="0"/>
              <a:t>Zajęcia praktyczne przy wykorzystaniu systemu: WMS </a:t>
            </a:r>
            <a:r>
              <a:rPr lang="pl-PL" sz="2600" dirty="0" err="1"/>
              <a:t>Qguar</a:t>
            </a:r>
            <a:r>
              <a:rPr lang="pl-PL" sz="2600" dirty="0"/>
              <a:t> Pro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76652" y="4845450"/>
            <a:ext cx="4457494" cy="124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27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Sterowanie przepływem produkcji - MT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Nabycie wiedzy i umiejętności z zakresu zastosowania systemów sterowania produkcją w organizacji a w szczególności jego projektowania, planowania.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Zajęcia praktyczne odbywają się przy wykorzystaniu oprogramowania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APS </a:t>
            </a:r>
            <a:r>
              <a:rPr lang="pl-PL" b="1" dirty="0" err="1"/>
              <a:t>Preactor</a:t>
            </a:r>
            <a:endParaRPr lang="pl-PL" b="1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388" y="4231884"/>
            <a:ext cx="2868689" cy="1910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331" y="4085133"/>
            <a:ext cx="2656959" cy="212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79" y="4862200"/>
            <a:ext cx="3425339" cy="900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4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645</TotalTime>
  <Words>616</Words>
  <Application>Microsoft Office PowerPoint</Application>
  <PresentationFormat>Panoramiczny</PresentationFormat>
  <Paragraphs>202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Cambria</vt:lpstr>
      <vt:lpstr>Symbol</vt:lpstr>
      <vt:lpstr>Times New Roman</vt:lpstr>
      <vt:lpstr>Trebuchet MS</vt:lpstr>
      <vt:lpstr>Wingdings 3</vt:lpstr>
      <vt:lpstr>Faseta</vt:lpstr>
      <vt:lpstr>Specjalność</vt:lpstr>
      <vt:lpstr>Profil absolwenta</vt:lpstr>
      <vt:lpstr>Specjalność - organizacja produkcji</vt:lpstr>
      <vt:lpstr>Specjalność - organizacja produkcji</vt:lpstr>
      <vt:lpstr>Logistyka w przedsiębiorstwie - MT</vt:lpstr>
      <vt:lpstr>Procesy zaopatrzeniowe i dystrybucyjne- MT</vt:lpstr>
      <vt:lpstr>Sterowanie zapasami - MT</vt:lpstr>
      <vt:lpstr>Procesy magazynowe i transportowe - MT</vt:lpstr>
      <vt:lpstr>Sterowanie przepływem produkcji - MT</vt:lpstr>
      <vt:lpstr>Systemy opakowaniowe - MP</vt:lpstr>
      <vt:lpstr>Zarządzanie łańcuchem dostaw - MT</vt:lpstr>
      <vt:lpstr>Technologie informacyjno-komunikacyjne w przedsiębiorstwie - MF</vt:lpstr>
      <vt:lpstr>Elektroniczna obsługa klientów - MF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Specjalność</dc:title>
  <dc:creator>User</dc:creator>
  <cp:lastModifiedBy>RP USER</cp:lastModifiedBy>
  <cp:revision>33</cp:revision>
  <dcterms:created xsi:type="dcterms:W3CDTF">2014-04-07T17:13:15Z</dcterms:created>
  <dcterms:modified xsi:type="dcterms:W3CDTF">2020-06-28T07:41:44Z</dcterms:modified>
</cp:coreProperties>
</file>